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نصوص أثرية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SA" sz="5400" b="1" dirty="0" smtClean="0">
                <a:solidFill>
                  <a:schemeClr val="tx1"/>
                </a:solidFill>
                <a:cs typeface="+mj-cs"/>
              </a:rPr>
              <a:t>تمهيدي دكتوراه</a:t>
            </a:r>
            <a:endParaRPr lang="ar-EG" sz="5400" b="1" dirty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80567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00200"/>
            <a:ext cx="74676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9217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8534400" cy="4902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0675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8305800" cy="586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070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"/>
            <a:ext cx="8153399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5206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On-screen Show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نصوص أثرية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نصوص أثرية</dc:title>
  <dc:creator>Ehab</dc:creator>
  <cp:lastModifiedBy>Ehab</cp:lastModifiedBy>
  <cp:revision>1</cp:revision>
  <dcterms:created xsi:type="dcterms:W3CDTF">2006-08-16T00:00:00Z</dcterms:created>
  <dcterms:modified xsi:type="dcterms:W3CDTF">2020-04-05T12:48:01Z</dcterms:modified>
</cp:coreProperties>
</file>